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95" r:id="rId2"/>
    <p:sldMasterId id="2147484122" r:id="rId3"/>
    <p:sldMasterId id="2147484152" r:id="rId4"/>
    <p:sldMasterId id="2147484217" r:id="rId5"/>
    <p:sldMasterId id="2147484296" r:id="rId6"/>
    <p:sldMasterId id="2147484309" r:id="rId7"/>
    <p:sldMasterId id="2147484314" r:id="rId8"/>
    <p:sldMasterId id="2147484327" r:id="rId9"/>
    <p:sldMasterId id="2147484343" r:id="rId10"/>
  </p:sldMasterIdLst>
  <p:notesMasterIdLst>
    <p:notesMasterId r:id="rId29"/>
  </p:notesMasterIdLst>
  <p:sldIdLst>
    <p:sldId id="310" r:id="rId11"/>
    <p:sldId id="279" r:id="rId12"/>
    <p:sldId id="4284" r:id="rId13"/>
    <p:sldId id="257" r:id="rId14"/>
    <p:sldId id="295" r:id="rId15"/>
    <p:sldId id="317" r:id="rId16"/>
    <p:sldId id="371" r:id="rId17"/>
    <p:sldId id="4280" r:id="rId18"/>
    <p:sldId id="291" r:id="rId19"/>
    <p:sldId id="4281" r:id="rId20"/>
    <p:sldId id="4286" r:id="rId21"/>
    <p:sldId id="4287" r:id="rId22"/>
    <p:sldId id="4288" r:id="rId23"/>
    <p:sldId id="258" r:id="rId24"/>
    <p:sldId id="4291" r:id="rId25"/>
    <p:sldId id="4292" r:id="rId26"/>
    <p:sldId id="4293" r:id="rId27"/>
    <p:sldId id="38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3" autoAdjust="0"/>
    <p:restoredTop sz="90775" autoAdjust="0"/>
  </p:normalViewPr>
  <p:slideViewPr>
    <p:cSldViewPr snapToGrid="0">
      <p:cViewPr varScale="1">
        <p:scale>
          <a:sx n="107" d="100"/>
          <a:sy n="107" d="100"/>
        </p:scale>
        <p:origin x="528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232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7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2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9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+	Cử 1 HS làm quản trò.</a:t>
            </a:r>
          </a:p>
          <a:p>
            <a:r>
              <a:rPr lang="vi-VN" dirty="0"/>
              <a:t>+	Quản trò nói: “Kết bạn, kết bạn!”.</a:t>
            </a:r>
            <a:endParaRPr lang="en-US" dirty="0"/>
          </a:p>
          <a:p>
            <a:r>
              <a:rPr lang="en-US" dirty="0"/>
              <a:t>C</a:t>
            </a:r>
            <a:r>
              <a:rPr lang="vi-VN" dirty="0"/>
              <a:t>ả lớp sẽ cùng hỏi: “Nhóm mấy? Nhóm mấy?”.</a:t>
            </a:r>
          </a:p>
          <a:p>
            <a:r>
              <a:rPr lang="vi-VN" dirty="0"/>
              <a:t>+	Tuỳ theo câu trả lời của quản trò, cả lớp sẽ làm theo.</a:t>
            </a:r>
          </a:p>
          <a:p>
            <a:r>
              <a:rPr lang="vi-VN" dirty="0"/>
              <a:t>+	HS nào không thực hiện được theo yêu cầu của quản trò là thua.(Ví dụ: Quản trò nói: “Nhóm ba” thì 3 HS ngồi gần sẽ chạm vào nhau để tạo thành</a:t>
            </a:r>
            <a:r>
              <a:rPr lang="en-US" dirty="0"/>
              <a:t> </a:t>
            </a:r>
            <a:r>
              <a:rPr lang="vi-VN" dirty="0"/>
              <a:t>nhóm 3 người, các HS không kết được thành nhóm 3 người là thua.)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F41D1-EB0D-4857-8E93-8C1C831E6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3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6508D-EA78-480B-8754-7566540D89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90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6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5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3750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404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27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1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64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0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3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3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2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28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33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8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36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4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43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3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8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6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6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4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51252"/>
      </p:ext>
    </p:extLst>
  </p:cSld>
  <p:clrMapOvr>
    <a:masterClrMapping/>
  </p:clrMapOvr>
  <p:transition spd="slow" advTm="3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234982"/>
      </p:ext>
    </p:extLst>
  </p:cSld>
  <p:clrMapOvr>
    <a:masterClrMapping/>
  </p:clrMapOvr>
  <p:transition spd="slow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69955"/>
      </p:ext>
    </p:extLst>
  </p:cSld>
  <p:clrMapOvr>
    <a:masterClrMapping/>
  </p:clrMapOvr>
  <p:transition spd="slow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444320"/>
      </p:ext>
    </p:extLst>
  </p:cSld>
  <p:clrMapOvr>
    <a:masterClrMapping/>
  </p:clrMapOvr>
  <p:transition spd="slow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08642"/>
      </p:ext>
    </p:extLst>
  </p:cSld>
  <p:clrMapOvr>
    <a:masterClrMapping/>
  </p:clrMapOvr>
  <p:transition spd="slow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81387"/>
      </p:ext>
    </p:extLst>
  </p:cSld>
  <p:clrMapOvr>
    <a:masterClrMapping/>
  </p:clrMapOvr>
  <p:transition spd="slow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26524"/>
      </p:ext>
    </p:extLst>
  </p:cSld>
  <p:clrMapOvr>
    <a:masterClrMapping/>
  </p:clrMapOvr>
  <p:transition spd="slow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41669"/>
      </p:ext>
    </p:extLst>
  </p:cSld>
  <p:clrMapOvr>
    <a:masterClrMapping/>
  </p:clrMapOvr>
  <p:transition spd="slow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462748"/>
      </p:ext>
    </p:extLst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52624"/>
      </p:ext>
    </p:extLst>
  </p:cSld>
  <p:clrMapOvr>
    <a:masterClrMapping/>
  </p:clrMapOvr>
  <p:transition spd="slow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117002"/>
      </p:ext>
    </p:extLst>
  </p:cSld>
  <p:clrMapOvr>
    <a:masterClrMapping/>
  </p:clrMapOvr>
  <p:transition spd="slow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31451"/>
      </p:ext>
    </p:extLst>
  </p:cSld>
  <p:clrMapOvr>
    <a:masterClrMapping/>
  </p:clrMapOvr>
  <p:transition spd="slow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7"/>
            <a:ext cx="8734381" cy="1325563"/>
          </a:xfr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8" y="7667"/>
            <a:ext cx="1082965" cy="1731270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43912">
            <a:off x="167480" y="274394"/>
            <a:ext cx="2160803" cy="178667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8827" y="925320"/>
            <a:ext cx="198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4" y="2020228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420398">
            <a:off x="9960560" y="4833375"/>
            <a:ext cx="2100214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481600">
            <a:off x="9436975" y="5376441"/>
            <a:ext cx="1107846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7"/>
            <a:ext cx="8734381" cy="1325563"/>
          </a:xfr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8" y="7667"/>
            <a:ext cx="1082965" cy="1731270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43912">
            <a:off x="167480" y="274394"/>
            <a:ext cx="2160803" cy="178667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8827" y="925320"/>
            <a:ext cx="198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4" y="2020228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420398">
            <a:off x="9960560" y="4833375"/>
            <a:ext cx="2100214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481600">
            <a:off x="9436975" y="5376441"/>
            <a:ext cx="1107846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1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5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2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7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2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6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23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95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74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89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4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16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4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265706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5" y="-155575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485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5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3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3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7" r:id="rId13"/>
    <p:sldLayoutId id="2147484364" r:id="rId14"/>
    <p:sldLayoutId id="214748437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9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8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1103446" y="549569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911424" y="1029474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340869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emf"/><Relationship Id="rId5" Type="http://schemas.openxmlformats.org/officeDocument/2006/relationships/image" Target="../media/image9.jp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defTabSz="863941">
              <a:defRPr/>
            </a:pPr>
            <a:endParaRPr lang="zh-CN" altLang="en-US" sz="169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9734" y="126502"/>
            <a:ext cx="5312520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hoïc</a:t>
            </a:r>
            <a:endParaRPr lang="en-US" sz="2395" dirty="0">
              <a:solidFill>
                <a:srgbClr val="00206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9744" y="3519772"/>
            <a:ext cx="4221412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13632" y="1638821"/>
            <a:ext cx="11237178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>
              <a:defRPr/>
            </a:pP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DA333-057D-45B3-8ECF-2C5E8C091BFB}"/>
              </a:ext>
            </a:extLst>
          </p:cNvPr>
          <p:cNvSpPr/>
          <p:nvPr/>
        </p:nvSpPr>
        <p:spPr>
          <a:xfrm>
            <a:off x="397164" y="5916819"/>
            <a:ext cx="11397672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indent="177800" algn="just">
              <a:lnSpc>
                <a:spcPct val="115000"/>
              </a:lnSpc>
              <a:spcAft>
                <a:spcPts val="23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: Các bạn cùng chơi oẳn tù tì với bạn ngồi trên xe lăn.</a:t>
            </a:r>
            <a:endParaRPr lang="en-US" sz="2400" b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5EAA4-8E90-46C5-94C1-0CE22560242E}"/>
              </a:ext>
            </a:extLst>
          </p:cNvPr>
          <p:cNvSpPr/>
          <p:nvPr/>
        </p:nvSpPr>
        <p:spPr>
          <a:xfrm>
            <a:off x="512880" y="309361"/>
            <a:ext cx="1167912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5"/>
              </a:spcAft>
              <a:buClr>
                <a:srgbClr val="000000"/>
              </a:buClr>
              <a:buSzPts val="1100"/>
              <a:tabLst>
                <a:tab pos="306705" algn="l"/>
              </a:tabLst>
            </a:pPr>
            <a:r>
              <a:rPr lang="en-US" sz="3000" b="1" dirty="0"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vi-VN" sz="3000" b="1" dirty="0"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Các bạn trong tranh đã thể hiện sự yêu quý bạn bè như thế nào?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4A771E-3EE1-4467-8BCC-80F268CFE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69" y="966665"/>
            <a:ext cx="4199940" cy="50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DA333-057D-45B3-8ECF-2C5E8C091BFB}"/>
              </a:ext>
            </a:extLst>
          </p:cNvPr>
          <p:cNvSpPr/>
          <p:nvPr/>
        </p:nvSpPr>
        <p:spPr>
          <a:xfrm>
            <a:off x="938979" y="5916819"/>
            <a:ext cx="10314042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indent="177800" algn="just">
              <a:lnSpc>
                <a:spcPct val="115000"/>
              </a:lnSpc>
              <a:spcAft>
                <a:spcPts val="23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một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5EAA4-8E90-46C5-94C1-0CE22560242E}"/>
              </a:ext>
            </a:extLst>
          </p:cNvPr>
          <p:cNvSpPr/>
          <p:nvPr/>
        </p:nvSpPr>
        <p:spPr>
          <a:xfrm>
            <a:off x="512880" y="309361"/>
            <a:ext cx="1167912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5"/>
              </a:spcAft>
              <a:buClr>
                <a:srgbClr val="000000"/>
              </a:buClr>
              <a:buSzPts val="1100"/>
              <a:buFontTx/>
              <a:buNone/>
              <a:tabLst>
                <a:tab pos="306705" algn="l"/>
              </a:tabLs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Các bạn trong tranh đã thể hiện sự yêu quý bạn bè như thế nào?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E0731-0B85-4274-9FB1-E868B30A4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03" y="899010"/>
            <a:ext cx="4326852" cy="51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DA333-057D-45B3-8ECF-2C5E8C091BFB}"/>
              </a:ext>
            </a:extLst>
          </p:cNvPr>
          <p:cNvSpPr/>
          <p:nvPr/>
        </p:nvSpPr>
        <p:spPr>
          <a:xfrm>
            <a:off x="2370420" y="5452372"/>
            <a:ext cx="7964040" cy="1204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indent="177800" algn="just">
              <a:lnSpc>
                <a:spcPct val="115000"/>
              </a:lnSpc>
              <a:spcAft>
                <a:spcPts val="23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 3: Một HS hướng dẫn bạn cùng bàn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pPr marL="12700" lvl="0" indent="177800" algn="just">
              <a:lnSpc>
                <a:spcPct val="115000"/>
              </a:lnSpc>
              <a:spcAft>
                <a:spcPts val="23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cách cắt hình ngôi sao bằng giấy màu.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5EAA4-8E90-46C5-94C1-0CE22560242E}"/>
              </a:ext>
            </a:extLst>
          </p:cNvPr>
          <p:cNvSpPr/>
          <p:nvPr/>
        </p:nvSpPr>
        <p:spPr>
          <a:xfrm>
            <a:off x="512880" y="309361"/>
            <a:ext cx="1167912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5"/>
              </a:spcAft>
              <a:buClr>
                <a:srgbClr val="000000"/>
              </a:buClr>
              <a:buSzPts val="1100"/>
              <a:buFontTx/>
              <a:buNone/>
              <a:tabLst>
                <a:tab pos="306705" algn="l"/>
              </a:tabLs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Các bạn trong tranh đã thể hiện sự yêu quý bạn bè như thế nào?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28DD6-9D20-42FF-A705-465FC906B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7" y="899010"/>
            <a:ext cx="4223545" cy="45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DA333-057D-45B3-8ECF-2C5E8C091BFB}"/>
              </a:ext>
            </a:extLst>
          </p:cNvPr>
          <p:cNvSpPr/>
          <p:nvPr/>
        </p:nvSpPr>
        <p:spPr>
          <a:xfrm>
            <a:off x="1188246" y="5916819"/>
            <a:ext cx="9815508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indent="177800" algn="just">
              <a:lnSpc>
                <a:spcPct val="115000"/>
              </a:lnSpc>
              <a:spcAft>
                <a:spcPts val="23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Một HS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5EAA4-8E90-46C5-94C1-0CE22560242E}"/>
              </a:ext>
            </a:extLst>
          </p:cNvPr>
          <p:cNvSpPr/>
          <p:nvPr/>
        </p:nvSpPr>
        <p:spPr>
          <a:xfrm>
            <a:off x="512880" y="309361"/>
            <a:ext cx="1167912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5"/>
              </a:spcAft>
              <a:buClr>
                <a:srgbClr val="000000"/>
              </a:buClr>
              <a:buSzPts val="1100"/>
              <a:buFontTx/>
              <a:buNone/>
              <a:tabLst>
                <a:tab pos="306705" algn="l"/>
              </a:tabLst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Các bạn trong tranh đã thể hiện sự yêu quý bạn bè như thế nào?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F50B4-CBE4-4629-BFE4-309B67EC4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05" y="1022633"/>
            <a:ext cx="4878766" cy="49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01" y="60563"/>
            <a:ext cx="10215766" cy="549407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87820" y="3529896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2.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Nêu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thêm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những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làm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hiện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sự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yêu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quý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bạn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bè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218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3C0C4-BC6F-456C-BBC3-8A9263114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6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EB01C-0230-422A-919F-F8952315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0"/>
            <a:ext cx="960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79F0A-F69C-47A8-9748-D7994525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73" y="0"/>
            <a:ext cx="956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0348"/>
            <a:ext cx="12188238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75" y="3561151"/>
            <a:ext cx="2630139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" y="5060678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26" y="4793658"/>
            <a:ext cx="2879431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86" y="3908906"/>
            <a:ext cx="1247754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8910" y="549569"/>
            <a:ext cx="268746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3024" y="837512"/>
            <a:ext cx="2783450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16" y="1029474"/>
            <a:ext cx="7305183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1527089" y="3141057"/>
            <a:ext cx="90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000" spc="-400" dirty="0">
                <a:solidFill>
                  <a:srgbClr val="FF0000"/>
                </a:solidFill>
                <a:latin typeface="Calibri"/>
                <a:ea typeface="【苹果】迟暮朝朝醉晚灯" panose="02000500000000000000"/>
                <a:cs typeface="+mn-ea"/>
                <a:sym typeface="+mn-lt"/>
              </a:rPr>
              <a:t>YÊU QUÝ BẠN BÈ</a:t>
            </a:r>
            <a:endParaRPr lang="zh-CN" altLang="en-US" sz="6000" spc="-400" dirty="0">
              <a:solidFill>
                <a:srgbClr val="FF0000"/>
              </a:solidFill>
              <a:latin typeface="Calibri"/>
              <a:ea typeface="【苹果】迟暮朝朝醉晚灯" panose="02000500000000000000"/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57607"/>
            <a:ext cx="2042825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127" y="4457405"/>
            <a:ext cx="529133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192000" cy="6874531"/>
            <a:chOff x="0" y="-12398"/>
            <a:chExt cx="9144000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999400" y="610580"/>
              <a:ext cx="6446100" cy="3248580"/>
              <a:chOff x="1821600" y="726520"/>
              <a:chExt cx="5874600" cy="290306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600" y="726520"/>
                <a:ext cx="5874600" cy="290306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3396633" y="1409700"/>
                <a:ext cx="1915744" cy="11558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252" y="3503371"/>
              <a:ext cx="1016529" cy="1435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582" y="371886"/>
              <a:ext cx="1134121" cy="138339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D779DC5-DEDC-47CD-9D80-8BA909187493}"/>
              </a:ext>
            </a:extLst>
          </p:cNvPr>
          <p:cNvSpPr txBox="1">
            <a:spLocks/>
          </p:cNvSpPr>
          <p:nvPr/>
        </p:nvSpPr>
        <p:spPr>
          <a:xfrm>
            <a:off x="2945474" y="1675924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3347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2.22222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692525" y="2899814"/>
            <a:ext cx="4806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TRÒ CH</a:t>
            </a:r>
            <a:r>
              <a:rPr kumimoji="0" lang="vi-VN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Ơ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 KẾT BẠN”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6">
            <a:extLst>
              <a:ext uri="{FF2B5EF4-FFF2-40B4-BE49-F238E27FC236}">
                <a16:creationId xmlns:a16="http://schemas.microsoft.com/office/drawing/2014/main" id="{79BF5D6F-0016-433A-ADE6-DBF60CD34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76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9452205-97AC-4A10-BBCC-A0874222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/>
          <a:stretch/>
        </p:blipFill>
        <p:spPr>
          <a:xfrm>
            <a:off x="1957508" y="0"/>
            <a:ext cx="6745931" cy="688463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6A094B3-D32D-4479-A63E-1C8569C710ED}"/>
              </a:ext>
            </a:extLst>
          </p:cNvPr>
          <p:cNvSpPr/>
          <p:nvPr/>
        </p:nvSpPr>
        <p:spPr>
          <a:xfrm>
            <a:off x="1746767" y="5946811"/>
            <a:ext cx="8698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về một người bạn mà em yêu quý.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1A37F0-C676-47AD-ABCC-0E434B1FE267}"/>
              </a:ext>
            </a:extLst>
          </p:cNvPr>
          <p:cNvSpPr/>
          <p:nvPr/>
        </p:nvSpPr>
        <p:spPr>
          <a:xfrm>
            <a:off x="1289567" y="5954310"/>
            <a:ext cx="8698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 không có bạn bè thì em cảm thấy thế nào?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76" grpId="0"/>
      <p:bldP spid="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0348"/>
            <a:ext cx="12188238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47FC4F-23B0-4205-A42E-18E160A5C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" y="-568381"/>
            <a:ext cx="10597101" cy="5875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75" y="3561151"/>
            <a:ext cx="2630139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" y="5060678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1" y="3045076"/>
            <a:ext cx="1553531" cy="2393755"/>
          </a:xfrm>
          <a:prstGeom prst="rect">
            <a:avLst/>
          </a:prstGeom>
        </p:spPr>
      </p:pic>
      <p:sp>
        <p:nvSpPr>
          <p:cNvPr id="17" name="TextBox 37">
            <a:extLst>
              <a:ext uri="{FF2B5EF4-FFF2-40B4-BE49-F238E27FC236}">
                <a16:creationId xmlns:a16="http://schemas.microsoft.com/office/drawing/2014/main" id="{3FA35DFB-E84F-4FF7-B33E-9030ED55F43E}"/>
              </a:ext>
            </a:extLst>
          </p:cNvPr>
          <p:cNvSpPr txBox="1"/>
          <p:nvPr/>
        </p:nvSpPr>
        <p:spPr>
          <a:xfrm>
            <a:off x="1795712" y="1344558"/>
            <a:ext cx="9161470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5400" b="1" spc="400" dirty="0">
                <a:solidFill>
                  <a:srgbClr val="FE2A3D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KIẾN TẠO </a:t>
            </a:r>
          </a:p>
          <a:p>
            <a:pPr algn="ctr" defTabSz="1218804"/>
            <a:r>
              <a:rPr lang="en-US" altLang="zh-CN" sz="5400" b="1" spc="400" dirty="0">
                <a:solidFill>
                  <a:srgbClr val="FE2A3D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TRI THỨC MỚI</a:t>
            </a:r>
            <a:endParaRPr lang="zh-CN" altLang="en-US" sz="5400" b="1" spc="400" dirty="0">
              <a:solidFill>
                <a:srgbClr val="FE2A3D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001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accel="44000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FB35E34-A42A-460E-93C3-DB9E51B3F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2000733"/>
            <a:ext cx="2509438" cy="2856534"/>
          </a:xfrm>
          <a:prstGeom prst="rect">
            <a:avLst/>
          </a:prstGeom>
        </p:spPr>
      </p:pic>
      <p:sp>
        <p:nvSpPr>
          <p:cNvPr id="33" name="圆角矩形 32"/>
          <p:cNvSpPr/>
          <p:nvPr>
            <p:custDataLst>
              <p:tags r:id="rId2"/>
            </p:custDataLst>
          </p:nvPr>
        </p:nvSpPr>
        <p:spPr>
          <a:xfrm>
            <a:off x="3143673" y="2313138"/>
            <a:ext cx="7987219" cy="2231727"/>
          </a:xfrm>
          <a:prstGeom prst="roundRect">
            <a:avLst/>
          </a:prstGeom>
          <a:solidFill>
            <a:srgbClr val="E963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8000" b="1" dirty="0">
                <a:solidFill>
                  <a:prstClr val="white"/>
                </a:solidFill>
                <a:latin typeface="Arial" panose="020F0502020204030204"/>
                <a:cs typeface="+mn-ea"/>
                <a:sym typeface="+mn-lt"/>
              </a:rPr>
              <a:t>HOẠT ĐỘNG 1</a:t>
            </a:r>
            <a:endParaRPr lang="zh-CN" altLang="en-US" sz="8000" b="1" dirty="0">
              <a:solidFill>
                <a:prstClr val="white"/>
              </a:solidFill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442C83DA-3154-4DAE-A57D-A35718C1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6961">
            <a:off x="1614439" y="2071426"/>
            <a:ext cx="2035360" cy="2715148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F8F9258D-D84A-4E5B-9D3C-448F1073C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20398">
            <a:off x="9959555" y="4833375"/>
            <a:ext cx="2099667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150B20E1-E849-4785-AB94-A4C553A35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81600">
            <a:off x="9436106" y="5376441"/>
            <a:ext cx="110755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20B4C8-5E55-4484-96C5-09F1D05D5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39" y="260648"/>
            <a:ext cx="1633697" cy="1630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75154-449C-486D-BD1F-FA1706AC545E}"/>
              </a:ext>
            </a:extLst>
          </p:cNvPr>
          <p:cNvSpPr/>
          <p:nvPr/>
        </p:nvSpPr>
        <p:spPr>
          <a:xfrm>
            <a:off x="831535" y="531558"/>
            <a:ext cx="11679120" cy="58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5"/>
              </a:spcAft>
              <a:buClr>
                <a:srgbClr val="000000"/>
              </a:buClr>
              <a:buSzPts val="1100"/>
              <a:tabLst>
                <a:tab pos="306705" algn="l"/>
              </a:tabLst>
            </a:pPr>
            <a:r>
              <a:rPr lang="en-US" sz="3000" b="1" dirty="0"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vi-VN" sz="3000" b="1" dirty="0"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Các bạn trong tranh đã thể hiện sự yêu quý bạn bè như thế nào?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501A7-ABB5-4A60-A3E6-93863D3D1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5" y="1619765"/>
            <a:ext cx="2802933" cy="3370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885AD-1F51-46F7-80CE-7FDBCC993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67" y="1719071"/>
            <a:ext cx="2807083" cy="3355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5D670-A4DD-4D14-99BA-0D6A4BA74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57" y="1845847"/>
            <a:ext cx="2950384" cy="3189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8FCD39-6067-448D-AF29-542018EA2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41" y="1845847"/>
            <a:ext cx="3168299" cy="32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015" y="-138545"/>
            <a:ext cx="11450292" cy="7133533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609177" y="1595781"/>
            <a:ext cx="3235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</a:t>
            </a:r>
            <a:endParaRPr lang="zh-CN" altLang="en-US" sz="40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86"/>
  <p:tag name="KSO_WM_TAG_VERSION" val="1.0"/>
  <p:tag name="KSO_WM_SLIDE_ID" val="custom286_10"/>
  <p:tag name="KSO_WM_SLIDE_INDEX" val="10"/>
  <p:tag name="KSO_WM_SLIDE_ITEM_CNT" val="5"/>
  <p:tag name="KSO_WM_SLIDE_LAYOUT" val="l"/>
  <p:tag name="KSO_WM_SLIDE_LAYOUT_CNT" val="1"/>
  <p:tag name="KSO_WM_SLIDE_TYPE" val="contents"/>
  <p:tag name="KSO_WM_BEAUTIFY_FLAG" val="#wm#"/>
  <p:tag name="KSO_WM_DIAGRAM_GROUP_CODE" val="l1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</TotalTime>
  <Words>372</Words>
  <Application>Microsoft Macintosh PowerPoint</Application>
  <PresentationFormat>Widescreen</PresentationFormat>
  <Paragraphs>46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Montserrat Medium</vt:lpstr>
      <vt:lpstr>Segoe UI</vt:lpstr>
      <vt:lpstr>Times New Roman</vt:lpstr>
      <vt:lpstr>VNI-Avo</vt:lpstr>
      <vt:lpstr>印品黑体</vt:lpstr>
      <vt:lpstr>5_Office Theme</vt:lpstr>
      <vt:lpstr>Office 主题</vt:lpstr>
      <vt:lpstr>2_Office Theme</vt:lpstr>
      <vt:lpstr>8_Office Theme</vt:lpstr>
      <vt:lpstr>Office Theme</vt:lpstr>
      <vt:lpstr>Office 主题​​</vt:lpstr>
      <vt:lpstr>www.33ppt.com </vt:lpstr>
      <vt:lpstr>1_Office 主题</vt:lpstr>
      <vt:lpstr>2_Office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306</cp:revision>
  <dcterms:created xsi:type="dcterms:W3CDTF">2020-10-17T01:03:04Z</dcterms:created>
  <dcterms:modified xsi:type="dcterms:W3CDTF">2022-01-07T02:03:27Z</dcterms:modified>
</cp:coreProperties>
</file>